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4"/>
  </p:handoutMasterIdLst>
  <p:sldIdLst>
    <p:sldId id="257" r:id="rId3"/>
  </p:sldIdLst>
  <p:sldSz cx="32398970" cy="4320032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8" d="100"/>
          <a:sy n="18" d="100"/>
        </p:scale>
        <p:origin x="2910" y="12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040A-051B-4000-BE8D-5398668B6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0CB9C-D809-4E27-A441-BE4E2DCEDE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85"/>
            </a:lvl2pPr>
            <a:lvl3pPr marL="3239770" indent="0" algn="ctr">
              <a:buNone/>
              <a:defRPr sz="6380"/>
            </a:lvl3pPr>
            <a:lvl4pPr marL="4859655" indent="0" algn="ctr">
              <a:buNone/>
              <a:defRPr sz="5670"/>
            </a:lvl4pPr>
            <a:lvl5pPr marL="6479540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39830" indent="0" algn="ctr">
              <a:buNone/>
              <a:defRPr sz="5670"/>
            </a:lvl8pPr>
            <a:lvl9pPr marL="12959715" indent="0" algn="ctr">
              <a:buNone/>
              <a:defRPr sz="567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19885" indent="0">
              <a:buNone/>
              <a:defRPr sz="7085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3pPr>
            <a:lvl4pPr marL="485965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7954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3983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5971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rcRect t="1110"/>
          <a:stretch>
            <a:fillRect/>
          </a:stretch>
        </p:blipFill>
        <p:spPr>
          <a:xfrm>
            <a:off x="4570" y="2416631"/>
            <a:ext cx="32394718" cy="43195782"/>
          </a:xfrm>
          <a:prstGeom prst="rect">
            <a:avLst/>
          </a:prstGeom>
        </p:spPr>
      </p:pic>
      <p:pic>
        <p:nvPicPr>
          <p:cNvPr id="5" name="图片 4" descr="C:/Users/Administrator/Desktop/墙报底图(1).jpg墙报底图(1)"/>
          <p:cNvPicPr>
            <a:picLocks noChangeAspect="1"/>
          </p:cNvPicPr>
          <p:nvPr userDrawn="1"/>
        </p:nvPicPr>
        <p:blipFill>
          <a:blip r:embed="rId3"/>
          <a:srcRect l="24" r="24"/>
          <a:stretch>
            <a:fillRect/>
          </a:stretch>
        </p:blipFill>
        <p:spPr>
          <a:xfrm>
            <a:off x="0" y="0"/>
            <a:ext cx="32399288" cy="63753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85"/>
            </a:lvl4pPr>
            <a:lvl5pPr>
              <a:defRPr sz="7085"/>
            </a:lvl5pPr>
            <a:lvl6pPr>
              <a:defRPr sz="7085"/>
            </a:lvl6pPr>
            <a:lvl7pPr>
              <a:defRPr sz="7085"/>
            </a:lvl7pPr>
            <a:lvl8pPr>
              <a:defRPr sz="7085"/>
            </a:lvl8pPr>
            <a:lvl9pPr>
              <a:defRPr sz="708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39770" indent="0">
              <a:buNone/>
              <a:defRPr sz="8505"/>
            </a:lvl3pPr>
            <a:lvl4pPr marL="4859655" indent="0">
              <a:buNone/>
              <a:defRPr sz="7085"/>
            </a:lvl4pPr>
            <a:lvl5pPr marL="6479540" indent="0">
              <a:buNone/>
              <a:defRPr sz="7085"/>
            </a:lvl5pPr>
            <a:lvl6pPr marL="8100060" indent="0">
              <a:buNone/>
              <a:defRPr sz="7085"/>
            </a:lvl6pPr>
            <a:lvl7pPr marL="9719945" indent="0">
              <a:buNone/>
              <a:defRPr sz="7085"/>
            </a:lvl7pPr>
            <a:lvl8pPr marL="11339830" indent="0">
              <a:buNone/>
              <a:defRPr sz="7085"/>
            </a:lvl8pPr>
            <a:lvl9pPr marL="12959715" indent="0">
              <a:buNone/>
              <a:defRPr sz="708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1E516-A584-411F-8F43-4665167044F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82720-68AD-4795-98E2-DE5D0A3F1A6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latinLnBrk="0" hangingPunct="1">
        <a:lnSpc>
          <a:spcPct val="90000"/>
        </a:lnSpc>
        <a:spcBef>
          <a:spcPts val="3545"/>
        </a:spcBef>
        <a:buFont typeface="Arial" panose="020B06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4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7085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728980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90968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2957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4945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6934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5965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7954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3983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5971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/>
          <p:nvPr/>
        </p:nvSpPr>
        <p:spPr>
          <a:xfrm>
            <a:off x="1077686" y="11825788"/>
            <a:ext cx="30240514" cy="30438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Abstract Content</a:t>
            </a:r>
            <a:endParaRPr lang="en-US" altLang="zh-CN" sz="4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4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Font: Times New Roman, Font Size: 48‌</a:t>
            </a:r>
            <a:r>
              <a:rPr lang="zh-CN" altLang="en-US" sz="4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48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800" b="1" dirty="0"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73540" y="24154420"/>
            <a:ext cx="1529969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8000" b="1" dirty="0">
                <a:solidFill>
                  <a:srgbClr val="0000FF"/>
                </a:solidFill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</a:rPr>
              <a:t>Poster printing size: 90cm*120cm</a:t>
            </a:r>
            <a:endParaRPr lang="en-US" altLang="zh-CN" sz="8000" b="1" dirty="0">
              <a:solidFill>
                <a:srgbClr val="0000FF"/>
              </a:solidFill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2872" y="6633564"/>
            <a:ext cx="30240514" cy="3538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Title</a:t>
            </a:r>
            <a:endParaRPr lang="en-US" altLang="zh-CN" sz="80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buClrTx/>
              <a:buSzTx/>
              <a:buFontTx/>
            </a:pPr>
            <a:r>
              <a:rPr lang="en-US" altLang="zh-CN" sz="4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Author</a:t>
            </a:r>
            <a:endParaRPr lang="en-US" altLang="zh-CN" sz="4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lvl="0" indent="180975" algn="ctr" defTabSz="914400" eaLnBrk="0" fontAlgn="base" hangingPunct="0">
              <a:buClrTx/>
              <a:buSzTx/>
              <a:buFontTx/>
            </a:pPr>
            <a:r>
              <a:rPr lang="en-US" altLang="zh-CN" sz="4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Affiliation</a:t>
            </a:r>
            <a:endParaRPr lang="en-US" altLang="zh-CN" sz="48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lvl="0" indent="180975" algn="ctr" defTabSz="914400" eaLnBrk="0" fontAlgn="base" hangingPunct="0">
              <a:buClrTx/>
              <a:buSzTx/>
              <a:buFontTx/>
            </a:pPr>
            <a:r>
              <a:rPr lang="en-US" altLang="zh-CN" sz="4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Contact information</a:t>
            </a:r>
            <a:endParaRPr lang="en-US" altLang="zh-TW" sz="4800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129</Words>
  <Application>WPS 演示</Application>
  <PresentationFormat>自定义</PresentationFormat>
  <Paragraphs>51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Times New Roman</vt:lpstr>
      <vt:lpstr>微软雅黑 Light</vt:lpstr>
      <vt:lpstr>黑体</vt:lpstr>
      <vt:lpstr>微软雅黑</vt:lpstr>
      <vt:lpstr>Arial Unicode MS</vt:lpstr>
      <vt:lpstr>Calibri Light</vt:lpstr>
      <vt:lpstr>等线 Light</vt:lpstr>
      <vt:lpstr>Calibri</vt:lpstr>
      <vt:lpstr>等线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FELI-MSI</dc:creator>
  <cp:lastModifiedBy>kerwin</cp:lastModifiedBy>
  <cp:revision>47</cp:revision>
  <dcterms:created xsi:type="dcterms:W3CDTF">2021-11-23T03:47:00Z</dcterms:created>
  <dcterms:modified xsi:type="dcterms:W3CDTF">2026-09-20T10:24:09Z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63A633BF83184541AC1F1790DAA53008_13</vt:lpwstr>
  </property>
  <property fmtid="{D5CDD505-2E9C-101B-9397-08002B2CF9AE}" pid="3" name="KSOProductBuildVer">
    <vt:lpwstr>2052-12.1.0.21541</vt:lpwstr>
  </property>
</Properties>
</file>